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notesMasterIdLst>
    <p:notesMasterId r:id="rId9"/>
  </p:notesMasterIdLst>
  <p:handoutMasterIdLst>
    <p:handoutMasterId r:id="rId10"/>
  </p:handoutMasterIdLst>
  <p:sldIdLst>
    <p:sldId id="256" r:id="rId3"/>
    <p:sldId id="260" r:id="rId4"/>
    <p:sldId id="258" r:id="rId5"/>
    <p:sldId id="261" r:id="rId6"/>
    <p:sldId id="262" r:id="rId7"/>
    <p:sldId id="259" r:id="rId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s Arsenio" initials="RA" lastIdx="1" clrIdx="0">
    <p:extLst>
      <p:ext uri="{19B8F6BF-5375-455C-9EA6-DF929625EA0E}">
        <p15:presenceInfo xmlns:p15="http://schemas.microsoft.com/office/powerpoint/2012/main" userId="d4813598dc4ae9e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Estilo Mé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C083E6E3-FA7D-4D7B-A595-EF9225AFEA82}" styleName="Estilo Claro 1 - Destaqu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8FE904CC-7073-496F-ADAD-0EEA9EDDEF4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6035" cy="456873"/>
          </a:xfrm>
          <a:prstGeom prst="rect">
            <a:avLst/>
          </a:prstGeom>
          <a:noFill/>
          <a:ln>
            <a:noFill/>
          </a:ln>
        </p:spPr>
        <p:txBody>
          <a:bodyPr vert="horz" wrap="none" lIns="80766" tIns="40383" rIns="80766" bIns="40383" anchorCtr="0" compatLnSpc="0">
            <a:noAutofit/>
          </a:bodyPr>
          <a:lstStyle/>
          <a:p>
            <a:pPr hangingPunct="0">
              <a:defRPr sz="1400"/>
            </a:pPr>
            <a:endParaRPr lang="en-US" sz="1300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EA100261-A20E-45B1-AE7B-AB7F3A8B26D1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1647" y="0"/>
            <a:ext cx="2976035" cy="456873"/>
          </a:xfrm>
          <a:prstGeom prst="rect">
            <a:avLst/>
          </a:prstGeom>
          <a:noFill/>
          <a:ln>
            <a:noFill/>
          </a:ln>
        </p:spPr>
        <p:txBody>
          <a:bodyPr vert="horz" wrap="none" lIns="80766" tIns="40383" rIns="80766" bIns="40383" anchorCtr="0" compatLnSpc="0">
            <a:noAutofit/>
          </a:bodyPr>
          <a:lstStyle/>
          <a:p>
            <a:pPr algn="r" hangingPunct="0">
              <a:defRPr sz="1400"/>
            </a:pPr>
            <a:endParaRPr lang="en-US" sz="1300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BDB441C1-03B1-4267-90AC-519A34302BCE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6800"/>
            <a:ext cx="2976035" cy="456873"/>
          </a:xfrm>
          <a:prstGeom prst="rect">
            <a:avLst/>
          </a:prstGeom>
          <a:noFill/>
          <a:ln>
            <a:noFill/>
          </a:ln>
        </p:spPr>
        <p:txBody>
          <a:bodyPr vert="horz" wrap="none" lIns="80766" tIns="40383" rIns="80766" bIns="40383" anchor="b" anchorCtr="0" compatLnSpc="0">
            <a:noAutofit/>
          </a:bodyPr>
          <a:lstStyle/>
          <a:p>
            <a:pPr hangingPunct="0">
              <a:defRPr sz="1400"/>
            </a:pPr>
            <a:endParaRPr lang="en-US" sz="1300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CBF1A65-2002-4F08-810F-3EF7F1221B6E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1647" y="8686800"/>
            <a:ext cx="2976035" cy="456873"/>
          </a:xfrm>
          <a:prstGeom prst="rect">
            <a:avLst/>
          </a:prstGeom>
          <a:noFill/>
          <a:ln>
            <a:noFill/>
          </a:ln>
        </p:spPr>
        <p:txBody>
          <a:bodyPr vert="horz" wrap="none" lIns="80766" tIns="40383" rIns="80766" bIns="40383" anchor="b" anchorCtr="0" compatLnSpc="0">
            <a:noAutofit/>
          </a:bodyPr>
          <a:lstStyle/>
          <a:p>
            <a:pPr algn="r" hangingPunct="0">
              <a:defRPr sz="1400"/>
            </a:pPr>
            <a:fld id="{C583A7D5-5B4E-44CC-AA28-DFFF5FC89015}" type="slidenum">
              <a:t>‹nº›</a:t>
            </a:fld>
            <a:endParaRPr lang="en-US" sz="1300"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5978613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314C6490-65F8-4555-AD2E-FFD52DB8BD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FEC0F525-BDA9-499C-B853-D8B83E5B82BE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Marcador de Posição do Cabeçalho 3">
            <a:extLst>
              <a:ext uri="{FF2B5EF4-FFF2-40B4-BE49-F238E27FC236}">
                <a16:creationId xmlns:a16="http://schemas.microsoft.com/office/drawing/2014/main" id="{01DC3D15-D763-404A-BA6F-BDA4833F4332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E8514709-3BEE-40E7-8D6F-4A34728BABCD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453E7662-4286-4C51-A594-466733D1F1E1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FE1B8D0-0FB1-454C-BB67-62635943844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DEE205F5-2E5C-4944-B719-DFDCD03E059C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651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6F76C41-D063-4103-BA0E-60A15921229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4DC7051-076A-4422-8532-08557A300B17}" type="slidenum">
              <a:t>1</a:t>
            </a:fld>
            <a:endParaRPr lang="en-US"/>
          </a:p>
        </p:txBody>
      </p:sp>
      <p:sp>
        <p:nvSpPr>
          <p:cNvPr id="2" name="Google Shape;141;p1:notes">
            <a:extLst>
              <a:ext uri="{FF2B5EF4-FFF2-40B4-BE49-F238E27FC236}">
                <a16:creationId xmlns:a16="http://schemas.microsoft.com/office/drawing/2014/main" id="{1F725872-F758-45FA-83AF-2A754BAAD55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685799" y="4400639"/>
            <a:ext cx="5486040" cy="3600000"/>
          </a:xfrm>
        </p:spPr>
        <p:txBody>
          <a:bodyPr vert="horz" wrap="square" lIns="91440" tIns="45720" rIns="91440" bIns="45720" anchor="t">
            <a:noAutofit/>
          </a:bodyPr>
          <a:lstStyle/>
          <a:p>
            <a:endParaRPr lang="en-US"/>
          </a:p>
        </p:txBody>
      </p:sp>
      <p:sp>
        <p:nvSpPr>
          <p:cNvPr id="3" name="Google Shape;142;p1:notes">
            <a:extLst>
              <a:ext uri="{FF2B5EF4-FFF2-40B4-BE49-F238E27FC236}">
                <a16:creationId xmlns:a16="http://schemas.microsoft.com/office/drawing/2014/main" id="{7E900FDC-31CF-42A1-87EE-FD2D2FD4DE4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8E140C0-7981-4455-B9D1-E129E16DB1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AAD7D43-E62B-4C0A-A39B-9C89820AC09D}" type="slidenum">
              <a:t>3</a:t>
            </a:fld>
            <a:endParaRPr lang="en-US"/>
          </a:p>
        </p:txBody>
      </p:sp>
      <p:sp>
        <p:nvSpPr>
          <p:cNvPr id="2" name="Google Shape;207;p9:notes_0">
            <a:extLst>
              <a:ext uri="{FF2B5EF4-FFF2-40B4-BE49-F238E27FC236}">
                <a16:creationId xmlns:a16="http://schemas.microsoft.com/office/drawing/2014/main" id="{56722AC7-2E08-4434-BBFB-7F4972D13F4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685799" y="4400639"/>
            <a:ext cx="5486040" cy="3600000"/>
          </a:xfrm>
        </p:spPr>
        <p:txBody>
          <a:bodyPr vert="horz" wrap="square" lIns="91440" tIns="45720" rIns="91440" bIns="45720" anchor="t">
            <a:noAutofit/>
          </a:bodyPr>
          <a:lstStyle/>
          <a:p>
            <a:endParaRPr lang="en-US"/>
          </a:p>
        </p:txBody>
      </p:sp>
      <p:sp>
        <p:nvSpPr>
          <p:cNvPr id="3" name="Google Shape;208;p9:notes_1">
            <a:extLst>
              <a:ext uri="{FF2B5EF4-FFF2-40B4-BE49-F238E27FC236}">
                <a16:creationId xmlns:a16="http://schemas.microsoft.com/office/drawing/2014/main" id="{FF4F5E24-3A59-485E-BD04-05584DD295E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4523A89-1636-4719-90B6-1D23C6F131D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3CE70B6-0923-4B4F-AEC6-CCBC4A62612E}" type="slidenum">
              <a:t>6</a:t>
            </a:fld>
            <a:endParaRPr lang="en-US"/>
          </a:p>
        </p:txBody>
      </p:sp>
      <p:sp>
        <p:nvSpPr>
          <p:cNvPr id="2" name="Google Shape;292;p16:notes">
            <a:extLst>
              <a:ext uri="{FF2B5EF4-FFF2-40B4-BE49-F238E27FC236}">
                <a16:creationId xmlns:a16="http://schemas.microsoft.com/office/drawing/2014/main" id="{57993845-9CE3-4CB8-B1CC-FD25CBF6D6C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685799" y="4400639"/>
            <a:ext cx="5486040" cy="3600000"/>
          </a:xfrm>
        </p:spPr>
        <p:txBody>
          <a:bodyPr vert="horz" wrap="square" lIns="91440" tIns="45720" rIns="91440" bIns="45720" anchor="t">
            <a:noAutofit/>
          </a:bodyPr>
          <a:lstStyle/>
          <a:p>
            <a:endParaRPr lang="en-US"/>
          </a:p>
        </p:txBody>
      </p:sp>
      <p:sp>
        <p:nvSpPr>
          <p:cNvPr id="3" name="Google Shape;293;p16:notes">
            <a:extLst>
              <a:ext uri="{FF2B5EF4-FFF2-40B4-BE49-F238E27FC236}">
                <a16:creationId xmlns:a16="http://schemas.microsoft.com/office/drawing/2014/main" id="{8DBA1139-F667-4A48-86A3-68221F177DF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5A184C-3ACC-43E8-8944-F605CC08F4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119EAC-12D1-424A-AABC-85DFC3BD13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1831339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397C96-584D-42C9-97D4-D20B4725E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D25DAB1C-566C-4FF9-8A0E-7B159D3893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932053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0B956DA-DFE9-46AA-A183-5B681CE0AF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3843338" y="1165225"/>
            <a:ext cx="1162050" cy="4748213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2DF88E7F-FF91-48CE-89F9-67286DAB0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2425" y="1165225"/>
            <a:ext cx="3338513" cy="4748213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829764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62D24C-7EB1-4E63-BEA7-198A834790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4F4A558-CABE-4595-B82F-D3FDBE5DA2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BE3EAD1-E8DD-42F4-9193-DF2637022F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2BB76CFE-EAFD-42AA-B686-90A5D35E700A}" type="slidenum"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385386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411AD2-D1EA-4359-A77E-BD1E84C8F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3B60ED3-31C3-4321-BA7D-E8B2880D7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317613A-E31B-4119-83D8-ED1BAE4C9A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FFE585D-36F3-4619-8B6C-D53298E05A29}" type="slidenum"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926101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AF74C8-5BC3-46E0-BB02-E0805AA76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1540D7F5-5C6F-46A7-B6EF-9FAB0EB76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E6D96FA-E18C-448B-B603-1FAFAB7D07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6D1161EC-3DA2-400B-8665-8F1C5AB6891A}" type="slidenum"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962525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E7B64E-9AC1-446D-9881-F0695BB18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7D02B3F-379B-4035-AEB8-21CB24468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4413" y="1611313"/>
            <a:ext cx="5254625" cy="4691062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CE8049DE-CDC3-4E79-97E2-5365C113F3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21438" y="1611313"/>
            <a:ext cx="5256212" cy="4691062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5C76C73E-BE5C-46D5-AFB1-57063A0CEE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AAC1EAE2-1D46-4ACC-88C3-A8DA794C5CAC}" type="slidenum"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217376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F27E01-93B6-47B9-BAF1-33653A4E6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66110A6A-0584-49D2-B6B9-1403644FD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2B0B799E-93CC-4067-B7EB-DA492DFD4B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1E8DDB94-BD61-4288-88AA-6E578BFACD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6A164324-BDE6-4F40-95D3-4574B2D6C9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85E59A55-067A-4055-960E-C33D97F651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B0D0880-A791-4022-9CE4-D6AB202AD8CD}" type="slidenum"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924589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505884-9518-4527-8F86-332676E61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AF707AA-B19B-4CF8-942D-C30DE6A2B3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EABC6FE7-3D02-4295-A448-F10F403FA8FE}" type="slidenum"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579610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07DB7EE0-1343-4077-9D4A-D74DDEC423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52A13378-4B0D-4C17-B41B-165F95D5A6C0}" type="slidenum"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81922930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CAE255-FFF9-49F3-9DFC-C090878ED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0BF589D-0BEA-4FE7-98B0-AA77F31E8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F4D616AB-1FDA-4F0C-9E95-A3F7F72F5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957825C-37C3-4F9E-AA5C-66D2C140E6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517814E3-A0F1-4535-B2D5-DDB976FE0866}" type="slidenum"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91549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B9E9C7-7EF7-4152-8232-43FA8485C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2B72C6F-CDDC-46CA-9828-B6F1B6FDF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2377618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868206-9579-4176-A049-5EBDDFACF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02960FF8-9F7E-499E-9EAB-0BD2549ECC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9CA8EB48-246E-45D4-B835-7C0568D181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DCDA383C-D335-4CA4-A01E-39779AF74D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217AD19-A586-4B74-9099-4A9F5972699F}" type="slidenum"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772535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589098-2A42-4F3E-839A-3EAAC7C3A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A236AF6D-89F2-4EAE-AF3B-5DE6122E3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0F1817F-2508-4665-9BCB-33A4C8393C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CFD6B62C-8F3C-4BF7-9A74-532A26A7AB4C}" type="slidenum"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110651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89DD57D-098E-419A-8132-5988450723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231775"/>
            <a:ext cx="2665412" cy="6070600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EDF8A678-32B7-4EF7-A0BC-9C954DA050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14413" y="231775"/>
            <a:ext cx="7845425" cy="6070600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F15A2E5-CFF0-4C08-9953-621E6F0E4D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4363371E-0850-4615-A1E3-CF28E0412009}" type="slidenum"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61370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D8DF87-52F6-4936-BD6B-D3B87A1CD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7A87748-315B-4D53-83B7-72CB777DC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</p:spTree>
    <p:extLst>
      <p:ext uri="{BB962C8B-B14F-4D97-AF65-F5344CB8AC3E}">
        <p14:creationId xmlns:p14="http://schemas.microsoft.com/office/powerpoint/2010/main" val="2396848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2202A8-14CE-4632-81E6-8586EF96A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F7F318E-B6AF-411C-A736-7A50BC830C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2425" y="5378450"/>
            <a:ext cx="2249488" cy="5349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EBDF87CA-C9B4-46A5-BF89-BA2BD764BD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54313" y="5378450"/>
            <a:ext cx="2251075" cy="5349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76627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16EB58-305A-43F9-BF24-04E9F26B9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B07258B-12A1-460D-BA4C-1F4CA44A5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C34F7D86-31DE-4B70-9968-8BD32EB80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33D2C87D-57A0-491C-9DBC-979E6EAE82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6B8F2788-7B37-4B5E-B359-CA63651425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201986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F8B01-A66A-434D-8A34-982C744F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3402994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346420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DA022E-5C8D-4BED-B027-978672EE0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18B4E9E-E3A1-4C19-9ADF-7AD43E50C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DF21D074-1682-4D75-BC59-1D13BB7DB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</p:spTree>
    <p:extLst>
      <p:ext uri="{BB962C8B-B14F-4D97-AF65-F5344CB8AC3E}">
        <p14:creationId xmlns:p14="http://schemas.microsoft.com/office/powerpoint/2010/main" val="26171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4CF071-8313-4084-9DDC-0AD90314B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13944594-5A18-4CE8-B167-15655642D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5445D480-6985-4419-B09D-B574123733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</p:spTree>
    <p:extLst>
      <p:ext uri="{BB962C8B-B14F-4D97-AF65-F5344CB8AC3E}">
        <p14:creationId xmlns:p14="http://schemas.microsoft.com/office/powerpoint/2010/main" val="1198518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;p2">
            <a:extLst>
              <a:ext uri="{FF2B5EF4-FFF2-40B4-BE49-F238E27FC236}">
                <a16:creationId xmlns:a16="http://schemas.microsoft.com/office/drawing/2014/main" id="{833DA64A-40AD-4B06-8635-7456A50E68DC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8015040" cy="68655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;p2">
            <a:extLst>
              <a:ext uri="{FF2B5EF4-FFF2-40B4-BE49-F238E27FC236}">
                <a16:creationId xmlns:a16="http://schemas.microsoft.com/office/drawing/2014/main" id="{8A055FAB-A1CB-4D53-9826-F1F7F66A48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3160" y="1164600"/>
            <a:ext cx="4651560" cy="26067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lvl="0"/>
            <a:endParaRPr lang="en-US"/>
          </a:p>
        </p:txBody>
      </p:sp>
      <p:sp>
        <p:nvSpPr>
          <p:cNvPr id="4" name="Google Shape;14;p2">
            <a:extLst>
              <a:ext uri="{FF2B5EF4-FFF2-40B4-BE49-F238E27FC236}">
                <a16:creationId xmlns:a16="http://schemas.microsoft.com/office/drawing/2014/main" id="{9AE6FF1A-BF1E-43EA-AE22-3B27B9145A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53160" y="5377680"/>
            <a:ext cx="4651560" cy="5356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pic>
        <p:nvPicPr>
          <p:cNvPr id="5" name="Google Shape;15;p2">
            <a:extLst>
              <a:ext uri="{FF2B5EF4-FFF2-40B4-BE49-F238E27FC236}">
                <a16:creationId xmlns:a16="http://schemas.microsoft.com/office/drawing/2014/main" id="{F06530C2-A2F9-414F-A993-FC97E473AC1E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/>
            <a:alphaModFix/>
          </a:blip>
          <a:srcRect/>
          <a:stretch>
            <a:fillRect/>
          </a:stretch>
        </p:blipFill>
        <p:spPr>
          <a:xfrm>
            <a:off x="5638320" y="5338800"/>
            <a:ext cx="2946239" cy="83339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rtl="0" hangingPunct="0">
        <a:lnSpc>
          <a:spcPct val="100000"/>
        </a:lnSpc>
        <a:buNone/>
        <a:tabLst/>
        <a:defRPr lang="en-US" sz="1400" b="0" i="0" u="none" strike="noStrike" kern="1200" cap="none" spc="0" baseline="0">
          <a:ln>
            <a:noFill/>
          </a:ln>
          <a:solidFill>
            <a:srgbClr val="000000"/>
          </a:solidFill>
          <a:highlight>
            <a:scrgbClr r="0" g="0" b="0">
              <a:alpha val="0"/>
            </a:scrgbClr>
          </a:highlight>
          <a:latin typeface="Arial"/>
          <a:ea typeface="Arial"/>
          <a:cs typeface="Arial"/>
        </a:defRPr>
      </a:lvl1pPr>
    </p:titleStyle>
    <p:bodyStyle>
      <a:lvl1pPr marL="0" marR="0" indent="0" algn="l" rtl="0" hangingPunct="0">
        <a:lnSpc>
          <a:spcPct val="100000"/>
        </a:lnSpc>
        <a:spcBef>
          <a:spcPts val="1417"/>
        </a:spcBef>
        <a:spcAft>
          <a:spcPts val="0"/>
        </a:spcAft>
        <a:tabLst/>
        <a:defRPr lang="en-US" sz="1400" b="0" i="0" u="none" strike="noStrike" kern="1200" cap="none" spc="0" baseline="0">
          <a:ln>
            <a:noFill/>
          </a:ln>
          <a:solidFill>
            <a:srgbClr val="000000"/>
          </a:solidFill>
          <a:highlight>
            <a:scrgbClr r="0" g="0" b="0">
              <a:alpha val="0"/>
            </a:scrgbClr>
          </a:highlight>
          <a:latin typeface="Arial"/>
          <a:cs typeface="Arial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4;p4">
            <a:extLst>
              <a:ext uri="{FF2B5EF4-FFF2-40B4-BE49-F238E27FC236}">
                <a16:creationId xmlns:a16="http://schemas.microsoft.com/office/drawing/2014/main" id="{408FD7AF-2F40-4967-A73A-B02CF3EE3B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4119" y="231840"/>
            <a:ext cx="9515880" cy="410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noAutofit/>
          </a:bodyPr>
          <a:lstStyle/>
          <a:p>
            <a:pPr lvl="0"/>
            <a:endParaRPr lang="en-US"/>
          </a:p>
        </p:txBody>
      </p:sp>
      <p:sp>
        <p:nvSpPr>
          <p:cNvPr id="3" name="Google Shape;26;p4">
            <a:extLst>
              <a:ext uri="{FF2B5EF4-FFF2-40B4-BE49-F238E27FC236}">
                <a16:creationId xmlns:a16="http://schemas.microsoft.com/office/drawing/2014/main" id="{9E69A51A-2ED8-4637-A4D5-7E8941CF0D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14119" y="1611000"/>
            <a:ext cx="10662840" cy="46908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Google Shape;27;p4">
            <a:extLst>
              <a:ext uri="{FF2B5EF4-FFF2-40B4-BE49-F238E27FC236}">
                <a16:creationId xmlns:a16="http://schemas.microsoft.com/office/drawing/2014/main" id="{54E3DA80-B655-4766-86CE-0B19AE7B227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2240" y="6370200"/>
            <a:ext cx="432000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  <a:defRPr lang="pt-PT" sz="1400" b="0" i="0" u="none" strike="noStrike" kern="1200" cap="none" spc="0" baseline="0">
                <a:solidFill>
                  <a:srgbClr val="DE3831"/>
                </a:solidFill>
                <a:latin typeface="Trebuchet MS"/>
                <a:ea typeface="Trebuchet MS"/>
                <a:cs typeface="Trebuchet MS"/>
              </a:defRPr>
            </a:lvl1pPr>
          </a:lstStyle>
          <a:p>
            <a:pPr lvl="0"/>
            <a:fld id="{04C63D28-1FB8-4B75-AE3A-FC62726D0137}" type="slidenum">
              <a:t>‹nº›</a:t>
            </a:fld>
            <a:endParaRPr lang="pt-PT"/>
          </a:p>
        </p:txBody>
      </p:sp>
      <p:pic>
        <p:nvPicPr>
          <p:cNvPr id="5" name="Google Shape;28;p4">
            <a:extLst>
              <a:ext uri="{FF2B5EF4-FFF2-40B4-BE49-F238E27FC236}">
                <a16:creationId xmlns:a16="http://schemas.microsoft.com/office/drawing/2014/main" id="{F3767B77-3BA7-498D-90FE-FC469FE2E2A8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1747080" cy="105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9;p4">
            <a:extLst>
              <a:ext uri="{FF2B5EF4-FFF2-40B4-BE49-F238E27FC236}">
                <a16:creationId xmlns:a16="http://schemas.microsoft.com/office/drawing/2014/main" id="{9CB48E6E-D675-4C9C-A392-02B251258B4F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/>
            <a:alphaModFix/>
          </a:blip>
          <a:srcRect/>
          <a:stretch>
            <a:fillRect/>
          </a:stretch>
        </p:blipFill>
        <p:spPr>
          <a:xfrm>
            <a:off x="11134079" y="208800"/>
            <a:ext cx="543240" cy="53604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marL="0" marR="0" lvl="0" indent="0" algn="l" rtl="0" hangingPunct="0">
        <a:lnSpc>
          <a:spcPct val="100000"/>
        </a:lnSpc>
        <a:buNone/>
        <a:tabLst/>
        <a:defRPr lang="en-US" sz="1400" b="0" i="0" u="none" strike="noStrike" kern="1200" cap="none" spc="0" baseline="0">
          <a:ln>
            <a:noFill/>
          </a:ln>
          <a:solidFill>
            <a:srgbClr val="000000"/>
          </a:solidFill>
          <a:highlight>
            <a:scrgbClr r="0" g="0" b="0">
              <a:alpha val="0"/>
            </a:scrgbClr>
          </a:highlight>
          <a:latin typeface="Arial"/>
          <a:ea typeface="Arial"/>
          <a:cs typeface="Arial"/>
        </a:defRPr>
      </a:lvl1pPr>
    </p:titleStyle>
    <p:bodyStyle>
      <a:lvl1pPr marL="0" marR="0" indent="0" algn="l" rtl="0" hangingPunct="0">
        <a:lnSpc>
          <a:spcPct val="100000"/>
        </a:lnSpc>
        <a:spcBef>
          <a:spcPts val="1417"/>
        </a:spcBef>
        <a:spcAft>
          <a:spcPts val="0"/>
        </a:spcAft>
        <a:tabLst/>
        <a:defRPr lang="en-US" sz="1400" b="0" i="0" u="none" strike="noStrike" kern="1200" cap="none" spc="0" baseline="0">
          <a:ln>
            <a:noFill/>
          </a:ln>
          <a:solidFill>
            <a:srgbClr val="000000"/>
          </a:solidFill>
          <a:highlight>
            <a:scrgbClr r="0" g="0" b="0">
              <a:alpha val="0"/>
            </a:scrgbClr>
          </a:highlight>
          <a:latin typeface="Arial"/>
          <a:cs typeface="Arial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4;p22">
            <a:extLst>
              <a:ext uri="{FF2B5EF4-FFF2-40B4-BE49-F238E27FC236}">
                <a16:creationId xmlns:a16="http://schemas.microsoft.com/office/drawing/2014/main" id="{66B3B031-A214-49EF-A7AC-E7E1B22649E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53160" y="136080"/>
            <a:ext cx="4651560" cy="2606760"/>
          </a:xfrm>
        </p:spPr>
        <p:txBody>
          <a:bodyPr/>
          <a:lstStyle/>
          <a:p>
            <a:pPr lvl="0" algn="ctr">
              <a:lnSpc>
                <a:spcPct val="90000"/>
              </a:lnSpc>
              <a:tabLst>
                <a:tab pos="0" algn="l"/>
              </a:tabLst>
            </a:pPr>
            <a:r>
              <a:rPr lang="pt-PT" sz="4000" b="1" dirty="0">
                <a:solidFill>
                  <a:srgbClr val="FFFFFF"/>
                </a:solidFill>
                <a:latin typeface="Trebuchet MS"/>
              </a:rPr>
              <a:t>AI-ALGORITHMS</a:t>
            </a:r>
            <a:br>
              <a:rPr lang="pt-PT" sz="4000" b="1" dirty="0">
                <a:solidFill>
                  <a:srgbClr val="FFFFFF"/>
                </a:solidFill>
                <a:latin typeface="Trebuchet MS"/>
              </a:rPr>
            </a:br>
            <a:r>
              <a:rPr lang="pt-PT" sz="4000" b="1" dirty="0">
                <a:solidFill>
                  <a:srgbClr val="FFFFFF"/>
                </a:solidFill>
                <a:latin typeface="Trebuchet MS"/>
              </a:rPr>
              <a:t>KNN e K-</a:t>
            </a:r>
            <a:r>
              <a:rPr lang="pt-PT" sz="4000" b="1" dirty="0" err="1">
                <a:solidFill>
                  <a:srgbClr val="FFFFFF"/>
                </a:solidFill>
                <a:latin typeface="Trebuchet MS"/>
              </a:rPr>
              <a:t>Means</a:t>
            </a:r>
            <a:endParaRPr lang="pt-PT" sz="4000" b="1" dirty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3" name="Google Shape;145;p22">
            <a:extLst>
              <a:ext uri="{FF2B5EF4-FFF2-40B4-BE49-F238E27FC236}">
                <a16:creationId xmlns:a16="http://schemas.microsoft.com/office/drawing/2014/main" id="{2D57A6D5-97AA-4A9E-B16D-D3879A5C63DC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53160" y="3886200"/>
            <a:ext cx="4651560" cy="1294920"/>
          </a:xfrm>
        </p:spPr>
        <p:txBody>
          <a:bodyPr wrap="square" lIns="91440" tIns="45720" rIns="91440" bIns="45720" anchor="ctr">
            <a:noAutofit/>
          </a:bodyPr>
          <a:lstStyle/>
          <a:p>
            <a:pPr lvl="0" algn="ctr">
              <a:lnSpc>
                <a:spcPct val="90000"/>
              </a:lnSpc>
              <a:spcBef>
                <a:spcPts val="0"/>
              </a:spcBef>
              <a:tabLst>
                <a:tab pos="0" algn="l"/>
              </a:tabLst>
            </a:pPr>
            <a:r>
              <a:rPr lang="pt-PT" sz="2400" b="1" dirty="0">
                <a:solidFill>
                  <a:srgbClr val="FFFFFF"/>
                </a:solidFill>
                <a:latin typeface="Trebuchet MS" pitchFamily="18"/>
              </a:rPr>
              <a:t>Project Factory</a:t>
            </a:r>
          </a:p>
          <a:p>
            <a:pPr lvl="0" algn="ctr">
              <a:lnSpc>
                <a:spcPct val="90000"/>
              </a:lnSpc>
              <a:spcBef>
                <a:spcPts val="0"/>
              </a:spcBef>
              <a:tabLst>
                <a:tab pos="0" algn="l"/>
              </a:tabLst>
            </a:pPr>
            <a:r>
              <a:rPr lang="pt-PT" sz="2400" b="1" dirty="0">
                <a:solidFill>
                  <a:srgbClr val="FFFFFF"/>
                </a:solidFill>
                <a:latin typeface="Trebuchet MS" pitchFamily="18"/>
              </a:rPr>
              <a:t>Ross Arsénio</a:t>
            </a:r>
          </a:p>
          <a:p>
            <a:pPr lvl="0" algn="ctr">
              <a:lnSpc>
                <a:spcPct val="90000"/>
              </a:lnSpc>
              <a:spcBef>
                <a:spcPts val="0"/>
              </a:spcBef>
              <a:tabLst>
                <a:tab pos="0" algn="l"/>
              </a:tabLst>
            </a:pPr>
            <a:r>
              <a:rPr lang="pt-PT" sz="2400" b="1" dirty="0">
                <a:solidFill>
                  <a:srgbClr val="FFFFFF"/>
                </a:solidFill>
                <a:latin typeface="Trebuchet MS" pitchFamily="18"/>
              </a:rPr>
              <a:t>Nº50036094</a:t>
            </a:r>
          </a:p>
        </p:txBody>
      </p:sp>
      <p:sp>
        <p:nvSpPr>
          <p:cNvPr id="4" name="Google Shape;146;p22">
            <a:extLst>
              <a:ext uri="{FF2B5EF4-FFF2-40B4-BE49-F238E27FC236}">
                <a16:creationId xmlns:a16="http://schemas.microsoft.com/office/drawing/2014/main" id="{2DBAB81C-D6BC-492C-8113-0DF1F605C27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wrap="square" lIns="91440" tIns="45720" rIns="91440" bIns="45720" anchor="ctr">
            <a:noAutofit/>
          </a:bodyPr>
          <a:lstStyle/>
          <a:p>
            <a:pPr lvl="0" algn="ctr">
              <a:lnSpc>
                <a:spcPct val="90000"/>
              </a:lnSpc>
              <a:spcBef>
                <a:spcPts val="0"/>
              </a:spcBef>
              <a:tabLst>
                <a:tab pos="0" algn="l"/>
              </a:tabLst>
            </a:pPr>
            <a:r>
              <a:rPr lang="pt-PT" sz="1800">
                <a:solidFill>
                  <a:srgbClr val="FFFFFF"/>
                </a:solidFill>
                <a:latin typeface="Trebuchet MS"/>
              </a:rPr>
              <a:t>2019/2020</a:t>
            </a:r>
          </a:p>
        </p:txBody>
      </p:sp>
      <p:pic>
        <p:nvPicPr>
          <p:cNvPr id="5" name="Google Shape;298;p39" descr="separador ppt.jpg">
            <a:extLst>
              <a:ext uri="{FF2B5EF4-FFF2-40B4-BE49-F238E27FC236}">
                <a16:creationId xmlns:a16="http://schemas.microsoft.com/office/drawing/2014/main" id="{BB257621-F6FC-4674-9609-128B9B2A8E0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570280" y="1440000"/>
            <a:ext cx="5178240" cy="3881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0;p26_1">
            <a:extLst>
              <a:ext uri="{FF2B5EF4-FFF2-40B4-BE49-F238E27FC236}">
                <a16:creationId xmlns:a16="http://schemas.microsoft.com/office/drawing/2014/main" id="{D4267764-1737-458B-A99F-9FABA99029C4}"/>
              </a:ext>
            </a:extLst>
          </p:cNvPr>
          <p:cNvSpPr txBox="1">
            <a:spLocks/>
          </p:cNvSpPr>
          <p:nvPr/>
        </p:nvSpPr>
        <p:spPr>
          <a:xfrm>
            <a:off x="1504312" y="1708369"/>
            <a:ext cx="9515880" cy="3859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no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tabLst/>
              <a:defRPr lang="en-US" sz="14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Arial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0"/>
              </a:spcBef>
              <a:tabLst>
                <a:tab pos="0" algn="l"/>
              </a:tabLst>
            </a:pPr>
            <a:r>
              <a:rPr lang="pt-PT" sz="2000" b="1" dirty="0">
                <a:solidFill>
                  <a:srgbClr val="DE3831"/>
                </a:solidFill>
                <a:latin typeface="Trebuchet MS"/>
              </a:rPr>
              <a:t>Cenário principal e secundário</a:t>
            </a:r>
            <a:endParaRPr lang="pt-PT" sz="2000" b="1" dirty="0">
              <a:solidFill>
                <a:srgbClr val="DE3831"/>
              </a:solidFill>
              <a:latin typeface="Trebuchet MS" pitchFamily="18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PT" sz="2000" b="1" dirty="0">
              <a:solidFill>
                <a:srgbClr val="DE3831"/>
              </a:solidFill>
              <a:latin typeface="Trebuchet MS" pitchFamily="18"/>
            </a:endParaRPr>
          </a:p>
        </p:txBody>
      </p:sp>
      <p:sp>
        <p:nvSpPr>
          <p:cNvPr id="4" name="Google Shape;180;p26_1">
            <a:extLst>
              <a:ext uri="{FF2B5EF4-FFF2-40B4-BE49-F238E27FC236}">
                <a16:creationId xmlns:a16="http://schemas.microsoft.com/office/drawing/2014/main" id="{BD27A266-FF83-4EA0-B954-4A4356530353}"/>
              </a:ext>
            </a:extLst>
          </p:cNvPr>
          <p:cNvSpPr txBox="1">
            <a:spLocks/>
          </p:cNvSpPr>
          <p:nvPr/>
        </p:nvSpPr>
        <p:spPr>
          <a:xfrm>
            <a:off x="1023545" y="276959"/>
            <a:ext cx="9515880" cy="3859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no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tabLst/>
              <a:defRPr lang="en-US" sz="14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Arial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tabLst>
                <a:tab pos="0" algn="l"/>
              </a:tabLst>
            </a:pPr>
            <a:r>
              <a:rPr lang="pt-PT" sz="2800" b="1" dirty="0">
                <a:solidFill>
                  <a:srgbClr val="DE3831"/>
                </a:solidFill>
                <a:latin typeface="Trebuchet MS"/>
              </a:rPr>
              <a:t>AI-</a:t>
            </a:r>
            <a:r>
              <a:rPr lang="pt-PT" sz="2800" b="1" dirty="0" err="1">
                <a:solidFill>
                  <a:srgbClr val="DE3831"/>
                </a:solidFill>
                <a:latin typeface="Trebuchet MS"/>
              </a:rPr>
              <a:t>Algorithms</a:t>
            </a:r>
            <a:endParaRPr lang="pt-PT" sz="2800" b="1" dirty="0">
              <a:solidFill>
                <a:srgbClr val="DE3831"/>
              </a:solidFill>
              <a:latin typeface="Trebuchet MS" pitchFamily="18"/>
            </a:endParaRP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0" algn="l"/>
              </a:tabLst>
            </a:pPr>
            <a:endParaRPr lang="pt-PT" sz="2000" b="1" dirty="0">
              <a:solidFill>
                <a:srgbClr val="DE3831"/>
              </a:solidFill>
              <a:latin typeface="Trebuchet MS" pitchFamily="18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PT" sz="2000" b="1" dirty="0">
              <a:solidFill>
                <a:srgbClr val="DE3831"/>
              </a:solidFill>
              <a:latin typeface="Trebuchet MS" pitchFamily="18"/>
            </a:endParaRPr>
          </a:p>
        </p:txBody>
      </p:sp>
      <p:sp>
        <p:nvSpPr>
          <p:cNvPr id="5" name="Google Shape;180;p26_1">
            <a:extLst>
              <a:ext uri="{FF2B5EF4-FFF2-40B4-BE49-F238E27FC236}">
                <a16:creationId xmlns:a16="http://schemas.microsoft.com/office/drawing/2014/main" id="{1DA35895-E59B-4809-A21F-4CF188765B59}"/>
              </a:ext>
            </a:extLst>
          </p:cNvPr>
          <p:cNvSpPr txBox="1">
            <a:spLocks/>
          </p:cNvSpPr>
          <p:nvPr/>
        </p:nvSpPr>
        <p:spPr>
          <a:xfrm>
            <a:off x="1856954" y="2309738"/>
            <a:ext cx="8767186" cy="24319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no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tabLst/>
              <a:defRPr lang="en-US" sz="14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Arial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PT" sz="1600" b="1" dirty="0">
                <a:solidFill>
                  <a:srgbClr val="DE3831"/>
                </a:solidFill>
                <a:latin typeface="Trebuchet MS" pitchFamily="18"/>
              </a:rPr>
              <a:t>Cenário principal</a:t>
            </a:r>
          </a:p>
          <a:p>
            <a:pPr marL="342900" indent="-342900">
              <a:lnSpc>
                <a:spcPct val="90000"/>
              </a:lnSpc>
              <a:spcBef>
                <a:spcPts val="1001"/>
              </a:spcBef>
              <a:buFont typeface="Wingdings" panose="05000000000000000000" pitchFamily="2" charset="2"/>
              <a:buChar char="Ø"/>
              <a:tabLst>
                <a:tab pos="0" algn="l"/>
              </a:tabLst>
            </a:pPr>
            <a:r>
              <a:rPr lang="pt-PT" dirty="0">
                <a:solidFill>
                  <a:schemeClr val="tx1"/>
                </a:solidFill>
                <a:latin typeface="Trebuchet MS" pitchFamily="18"/>
              </a:rPr>
              <a:t>KNN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PT" sz="2000" b="1" dirty="0">
              <a:solidFill>
                <a:srgbClr val="DE3831"/>
              </a:solidFill>
              <a:latin typeface="Trebuchet MS" pitchFamily="18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PT" sz="1600" b="1" dirty="0">
                <a:solidFill>
                  <a:srgbClr val="DE3831"/>
                </a:solidFill>
                <a:latin typeface="Trebuchet MS" pitchFamily="18"/>
              </a:rPr>
              <a:t>Cenário secundário </a:t>
            </a: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Font typeface="Wingdings" panose="05000000000000000000" pitchFamily="2" charset="2"/>
              <a:buChar char="Ø"/>
              <a:tabLst>
                <a:tab pos="0" algn="l"/>
              </a:tabLst>
            </a:pPr>
            <a:r>
              <a:rPr lang="pt-PT" dirty="0">
                <a:solidFill>
                  <a:schemeClr val="tx1"/>
                </a:solidFill>
                <a:latin typeface="Trebuchet MS" pitchFamily="18"/>
              </a:rPr>
              <a:t>K-</a:t>
            </a:r>
            <a:r>
              <a:rPr lang="pt-PT" dirty="0" err="1">
                <a:solidFill>
                  <a:schemeClr val="tx1"/>
                </a:solidFill>
                <a:latin typeface="Trebuchet MS" pitchFamily="18"/>
              </a:rPr>
              <a:t>Means</a:t>
            </a:r>
            <a:endParaRPr lang="pt-PT" dirty="0">
              <a:solidFill>
                <a:schemeClr val="tx1"/>
              </a:solidFill>
              <a:latin typeface="Trebuchet MS" pitchFamily="18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3D72D3C-CE30-4F71-AB4C-23119D783B73}"/>
              </a:ext>
            </a:extLst>
          </p:cNvPr>
          <p:cNvSpPr/>
          <p:nvPr/>
        </p:nvSpPr>
        <p:spPr>
          <a:xfrm>
            <a:off x="2623793" y="4256490"/>
            <a:ext cx="7651424" cy="1328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PT" sz="2000" b="1" dirty="0">
                <a:solidFill>
                  <a:srgbClr val="DE3831"/>
                </a:solidFill>
                <a:latin typeface="Trebuchet MS" pitchFamily="18"/>
              </a:rPr>
              <a:t>Objetivo</a:t>
            </a: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PT" b="1" dirty="0">
                <a:solidFill>
                  <a:srgbClr val="DE3831"/>
                </a:solidFill>
                <a:latin typeface="Trebuchet MS" pitchFamily="18"/>
              </a:rPr>
              <a:t> </a:t>
            </a:r>
            <a:r>
              <a:rPr lang="pt-PT" sz="1400" i="1" dirty="0">
                <a:latin typeface="Trebuchet MS" pitchFamily="18"/>
              </a:rPr>
              <a:t>M</a:t>
            </a:r>
            <a:r>
              <a:rPr lang="pt-PT" sz="1400" dirty="0">
                <a:latin typeface="Trebuchet MS" pitchFamily="18"/>
              </a:rPr>
              <a:t>elhorar o acesso a informações relativas aos algoritmos KNN e K-</a:t>
            </a:r>
            <a:r>
              <a:rPr lang="pt-PT" sz="1400" dirty="0" err="1">
                <a:latin typeface="Trebuchet MS" pitchFamily="18"/>
              </a:rPr>
              <a:t>means</a:t>
            </a:r>
            <a:r>
              <a:rPr lang="pt-PT" sz="1400" dirty="0">
                <a:latin typeface="Trebuchet MS" pitchFamily="18"/>
              </a:rPr>
              <a:t>. A página irá apresentar informações relevantes dos algoritmos, e também exercícios relativos ao algoritmo, o objetivo é que o utilizador tenha acesso a estas informações e que tenha logo um feedback sobre o que foi aprendido durante o acesso a página. 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F982C1A-1D3B-430D-A83F-B115531D11B2}"/>
              </a:ext>
            </a:extLst>
          </p:cNvPr>
          <p:cNvSpPr/>
          <p:nvPr/>
        </p:nvSpPr>
        <p:spPr>
          <a:xfrm>
            <a:off x="3399401" y="901483"/>
            <a:ext cx="5412059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tabLst>
                <a:tab pos="0" algn="l"/>
              </a:tabLst>
            </a:pPr>
            <a:r>
              <a:rPr lang="pt-PT" sz="2800" b="1" dirty="0">
                <a:solidFill>
                  <a:srgbClr val="DE3831"/>
                </a:solidFill>
                <a:latin typeface="Trebuchet MS"/>
              </a:rPr>
              <a:t>K-</a:t>
            </a:r>
            <a:r>
              <a:rPr lang="pt-PT" sz="2800" b="1" dirty="0" err="1">
                <a:solidFill>
                  <a:srgbClr val="DE3831"/>
                </a:solidFill>
                <a:latin typeface="Trebuchet MS"/>
              </a:rPr>
              <a:t>Nearest</a:t>
            </a:r>
            <a:r>
              <a:rPr lang="pt-PT" sz="2800" b="1" dirty="0">
                <a:solidFill>
                  <a:srgbClr val="DE3831"/>
                </a:solidFill>
                <a:latin typeface="Trebuchet MS"/>
              </a:rPr>
              <a:t> </a:t>
            </a:r>
            <a:r>
              <a:rPr lang="pt-PT" sz="2800" b="1" dirty="0" err="1">
                <a:solidFill>
                  <a:srgbClr val="DE3831"/>
                </a:solidFill>
                <a:latin typeface="Trebuchet MS"/>
              </a:rPr>
              <a:t>Neighbors</a:t>
            </a:r>
            <a:r>
              <a:rPr lang="pt-PT" sz="2800" b="1" dirty="0">
                <a:solidFill>
                  <a:srgbClr val="DE3831"/>
                </a:solidFill>
                <a:latin typeface="Trebuchet MS"/>
              </a:rPr>
              <a:t> e K-</a:t>
            </a:r>
            <a:r>
              <a:rPr lang="pt-PT" sz="2800" b="1" dirty="0" err="1">
                <a:solidFill>
                  <a:srgbClr val="DE3831"/>
                </a:solidFill>
                <a:latin typeface="Trebuchet MS"/>
              </a:rPr>
              <a:t>Means</a:t>
            </a:r>
            <a:endParaRPr lang="pt-PT" sz="2800" b="1" dirty="0">
              <a:solidFill>
                <a:srgbClr val="DE3831"/>
              </a:solidFill>
              <a:latin typeface="Trebuchet MS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3057858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0;p30_0">
            <a:extLst>
              <a:ext uri="{FF2B5EF4-FFF2-40B4-BE49-F238E27FC236}">
                <a16:creationId xmlns:a16="http://schemas.microsoft.com/office/drawing/2014/main" id="{1284D356-5BBE-4799-8917-C38AF816BAE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0" algn="l"/>
              </a:tabLst>
            </a:pPr>
            <a:r>
              <a:rPr lang="pt-PT" sz="2800" b="1" dirty="0">
                <a:solidFill>
                  <a:srgbClr val="DE3831"/>
                </a:solidFill>
                <a:latin typeface="Trebuchet MS"/>
              </a:rPr>
              <a:t>AI-</a:t>
            </a:r>
            <a:r>
              <a:rPr lang="pt-PT" sz="2800" b="1" dirty="0" err="1">
                <a:solidFill>
                  <a:srgbClr val="DE3831"/>
                </a:solidFill>
                <a:latin typeface="Trebuchet MS"/>
              </a:rPr>
              <a:t>Algorithms</a:t>
            </a:r>
            <a:endParaRPr lang="pt-PT" sz="2800" b="1" dirty="0">
              <a:solidFill>
                <a:srgbClr val="DE3831"/>
              </a:solidFill>
              <a:latin typeface="Trebuchet MS" pitchFamily="18"/>
            </a:endParaRPr>
          </a:p>
        </p:txBody>
      </p:sp>
      <p:sp>
        <p:nvSpPr>
          <p:cNvPr id="3" name="Google Shape;211;p30_1">
            <a:extLst>
              <a:ext uri="{FF2B5EF4-FFF2-40B4-BE49-F238E27FC236}">
                <a16:creationId xmlns:a16="http://schemas.microsoft.com/office/drawing/2014/main" id="{0DACE44B-3544-4C4D-A8B1-F47F385E044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2240" y="6370200"/>
            <a:ext cx="432000" cy="364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noAutofit/>
          </a:bodyPr>
          <a:lstStyle/>
          <a:p>
            <a:pPr lvl="0" algn="ctr" hangingPunct="0">
              <a:tabLst>
                <a:tab pos="0" algn="l"/>
              </a:tabLst>
            </a:pPr>
            <a:fld id="{8284C128-7147-4DFC-8A94-1C2CD3BD9669}" type="slidenum">
              <a:t>3</a:t>
            </a:fld>
            <a:endParaRPr lang="pt-PT" sz="1400">
              <a:solidFill>
                <a:srgbClr val="DE3831"/>
              </a:solidFill>
              <a:latin typeface="Trebuchet MS"/>
            </a:endParaRPr>
          </a:p>
        </p:txBody>
      </p:sp>
      <p:sp>
        <p:nvSpPr>
          <p:cNvPr id="4" name="Google Shape;180;p26_1">
            <a:extLst>
              <a:ext uri="{FF2B5EF4-FFF2-40B4-BE49-F238E27FC236}">
                <a16:creationId xmlns:a16="http://schemas.microsoft.com/office/drawing/2014/main" id="{EFAB059B-9310-47FD-8863-F80DBFF78C2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098960" y="1275621"/>
            <a:ext cx="9515880" cy="385920"/>
          </a:xfrm>
        </p:spPr>
        <p:txBody>
          <a:bodyPr wrap="square" lIns="91440" tIns="45720" rIns="91440" bIns="45720" anchor="t">
            <a:noAutofit/>
          </a:bodyPr>
          <a:lstStyle/>
          <a:p>
            <a:pPr lvl="0" algn="ctr">
              <a:lnSpc>
                <a:spcPct val="90000"/>
              </a:lnSpc>
              <a:spcBef>
                <a:spcPts val="0"/>
              </a:spcBef>
              <a:tabLst>
                <a:tab pos="0" algn="l"/>
              </a:tabLst>
            </a:pPr>
            <a:r>
              <a:rPr lang="pt-PT" sz="2000" b="1" dirty="0">
                <a:solidFill>
                  <a:srgbClr val="DE3831"/>
                </a:solidFill>
                <a:latin typeface="Trebuchet MS" pitchFamily="18"/>
              </a:rPr>
              <a:t>Arquitetura da solução </a:t>
            </a:r>
          </a:p>
        </p:txBody>
      </p:sp>
      <p:pic>
        <p:nvPicPr>
          <p:cNvPr id="7" name="Imagem 6" descr="Uma imagem com texto, mapa&#10;&#10;Descrição gerada automaticamente">
            <a:extLst>
              <a:ext uri="{FF2B5EF4-FFF2-40B4-BE49-F238E27FC236}">
                <a16:creationId xmlns:a16="http://schemas.microsoft.com/office/drawing/2014/main" id="{DF167BDF-C4A5-4A87-9062-9E832D55C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022" y="1929977"/>
            <a:ext cx="6400800" cy="416253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7F58DCB2-5BBC-4FF7-9D85-0AAF89BF5866}"/>
              </a:ext>
            </a:extLst>
          </p:cNvPr>
          <p:cNvSpPr/>
          <p:nvPr/>
        </p:nvSpPr>
        <p:spPr>
          <a:xfrm>
            <a:off x="1092841" y="257943"/>
            <a:ext cx="4189277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0" algn="l"/>
              </a:tabLst>
            </a:pPr>
            <a:r>
              <a:rPr lang="pt-PT" sz="2800" b="1" dirty="0">
                <a:solidFill>
                  <a:srgbClr val="DE3831"/>
                </a:solidFill>
                <a:latin typeface="Trebuchet MS"/>
              </a:rPr>
              <a:t>AI-</a:t>
            </a:r>
            <a:r>
              <a:rPr lang="pt-PT" sz="2800" b="1" dirty="0" err="1">
                <a:solidFill>
                  <a:srgbClr val="DE3831"/>
                </a:solidFill>
                <a:latin typeface="Trebuchet MS"/>
              </a:rPr>
              <a:t>Algorithms</a:t>
            </a:r>
            <a:endParaRPr lang="pt-PT" sz="2800" b="1" dirty="0">
              <a:solidFill>
                <a:srgbClr val="DE3831"/>
              </a:solidFill>
              <a:latin typeface="Trebuchet MS" pitchFamily="18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E4A6E34-D883-4185-A3B1-38932B713607}"/>
              </a:ext>
            </a:extLst>
          </p:cNvPr>
          <p:cNvSpPr/>
          <p:nvPr/>
        </p:nvSpPr>
        <p:spPr>
          <a:xfrm>
            <a:off x="4883668" y="892056"/>
            <a:ext cx="217957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90000"/>
              </a:lnSpc>
              <a:spcBef>
                <a:spcPts val="0"/>
              </a:spcBef>
              <a:tabLst>
                <a:tab pos="0" algn="l"/>
              </a:tabLst>
            </a:pPr>
            <a:r>
              <a:rPr lang="pt-PT" b="1" dirty="0">
                <a:solidFill>
                  <a:srgbClr val="DE3831"/>
                </a:solidFill>
                <a:latin typeface="Trebuchet MS" pitchFamily="18"/>
              </a:rPr>
              <a:t>Use Cases </a:t>
            </a:r>
            <a:r>
              <a:rPr lang="pt-PT" b="1" dirty="0" err="1">
                <a:solidFill>
                  <a:srgbClr val="DE3831"/>
                </a:solidFill>
                <a:latin typeface="Trebuchet MS" pitchFamily="18"/>
              </a:rPr>
              <a:t>Diagram</a:t>
            </a:r>
            <a:endParaRPr lang="pt-PT" b="1" dirty="0">
              <a:solidFill>
                <a:srgbClr val="DE3831"/>
              </a:solidFill>
              <a:latin typeface="Trebuchet MS" pitchFamily="18"/>
            </a:endParaRPr>
          </a:p>
        </p:txBody>
      </p:sp>
      <p:pic>
        <p:nvPicPr>
          <p:cNvPr id="7" name="Imagem 6" descr="Uma imagem com texto, mapa&#10;&#10;Descrição gerada automaticamente">
            <a:extLst>
              <a:ext uri="{FF2B5EF4-FFF2-40B4-BE49-F238E27FC236}">
                <a16:creationId xmlns:a16="http://schemas.microsoft.com/office/drawing/2014/main" id="{0F1E4DB2-AC14-4232-89E1-1B942505E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814" y="1421032"/>
            <a:ext cx="9175275" cy="495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288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1953F5A-ED17-471A-852E-B205F7668FB1}"/>
              </a:ext>
            </a:extLst>
          </p:cNvPr>
          <p:cNvSpPr/>
          <p:nvPr/>
        </p:nvSpPr>
        <p:spPr>
          <a:xfrm>
            <a:off x="971860" y="269886"/>
            <a:ext cx="327020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0" algn="l"/>
              </a:tabLst>
            </a:pPr>
            <a:r>
              <a:rPr lang="pt-PT" sz="2800" b="1" dirty="0">
                <a:solidFill>
                  <a:srgbClr val="DE3831"/>
                </a:solidFill>
                <a:latin typeface="Trebuchet MS"/>
              </a:rPr>
              <a:t>AI-</a:t>
            </a:r>
            <a:r>
              <a:rPr lang="pt-PT" sz="2800" b="1" dirty="0" err="1">
                <a:solidFill>
                  <a:srgbClr val="DE3831"/>
                </a:solidFill>
                <a:latin typeface="Trebuchet MS"/>
              </a:rPr>
              <a:t>Algorithms</a:t>
            </a:r>
            <a:endParaRPr lang="pt-PT" sz="2800" b="1" dirty="0">
              <a:solidFill>
                <a:srgbClr val="DE3831"/>
              </a:solidFill>
              <a:latin typeface="Trebuchet MS" pitchFamily="18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08E0C09-BC3E-4653-A27B-4236242FCD20}"/>
              </a:ext>
            </a:extLst>
          </p:cNvPr>
          <p:cNvSpPr/>
          <p:nvPr/>
        </p:nvSpPr>
        <p:spPr>
          <a:xfrm>
            <a:off x="3997804" y="986324"/>
            <a:ext cx="4231796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  <a:spcBef>
                <a:spcPts val="0"/>
              </a:spcBef>
              <a:tabLst>
                <a:tab pos="0" algn="l"/>
              </a:tabLst>
            </a:pPr>
            <a:r>
              <a:rPr lang="pt-PT" b="1" dirty="0">
                <a:solidFill>
                  <a:srgbClr val="DE3831"/>
                </a:solidFill>
                <a:latin typeface="Trebuchet MS" pitchFamily="18"/>
              </a:rPr>
              <a:t>Gráfico </a:t>
            </a:r>
            <a:r>
              <a:rPr lang="pt-PT" b="1" dirty="0" err="1">
                <a:solidFill>
                  <a:srgbClr val="DE3831"/>
                </a:solidFill>
                <a:latin typeface="Trebuchet MS" pitchFamily="18"/>
              </a:rPr>
              <a:t>Gantt</a:t>
            </a:r>
            <a:r>
              <a:rPr lang="pt-PT" b="1" dirty="0">
                <a:solidFill>
                  <a:srgbClr val="DE3831"/>
                </a:solidFill>
                <a:latin typeface="Trebuchet MS" pitchFamily="18"/>
              </a:rPr>
              <a:t> e WBS(</a:t>
            </a:r>
            <a:r>
              <a:rPr lang="pt-PT" b="1" dirty="0" err="1">
                <a:solidFill>
                  <a:srgbClr val="DE3831"/>
                </a:solidFill>
                <a:latin typeface="Trebuchet MS" pitchFamily="18"/>
              </a:rPr>
              <a:t>Work</a:t>
            </a:r>
            <a:r>
              <a:rPr lang="pt-PT" b="1" dirty="0">
                <a:solidFill>
                  <a:srgbClr val="DE3831"/>
                </a:solidFill>
                <a:latin typeface="Trebuchet MS" pitchFamily="18"/>
              </a:rPr>
              <a:t> </a:t>
            </a:r>
            <a:r>
              <a:rPr lang="pt-PT" b="1" dirty="0" err="1">
                <a:solidFill>
                  <a:srgbClr val="DE3831"/>
                </a:solidFill>
                <a:latin typeface="Trebuchet MS" pitchFamily="18"/>
              </a:rPr>
              <a:t>Breakdown</a:t>
            </a:r>
            <a:r>
              <a:rPr lang="pt-PT" b="1" dirty="0">
                <a:solidFill>
                  <a:srgbClr val="DE3831"/>
                </a:solidFill>
                <a:latin typeface="Trebuchet MS" pitchFamily="18"/>
              </a:rPr>
              <a:t> </a:t>
            </a:r>
            <a:r>
              <a:rPr lang="pt-PT" b="1" dirty="0" err="1">
                <a:solidFill>
                  <a:srgbClr val="DE3831"/>
                </a:solidFill>
                <a:latin typeface="Trebuchet MS" pitchFamily="18"/>
              </a:rPr>
              <a:t>Structure</a:t>
            </a:r>
            <a:endParaRPr lang="pt-PT" b="1" dirty="0">
              <a:solidFill>
                <a:srgbClr val="DE3831"/>
              </a:solidFill>
              <a:latin typeface="Trebuchet MS" pitchFamily="18"/>
            </a:endParaRPr>
          </a:p>
        </p:txBody>
      </p:sp>
      <p:pic>
        <p:nvPicPr>
          <p:cNvPr id="5" name="Imagem 4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4AECC14C-5196-4754-8F4B-1973C3479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087" y="1857539"/>
            <a:ext cx="7834039" cy="464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230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98;p39" descr="separador ppt.jpg">
            <a:extLst>
              <a:ext uri="{FF2B5EF4-FFF2-40B4-BE49-F238E27FC236}">
                <a16:creationId xmlns:a16="http://schemas.microsoft.com/office/drawing/2014/main" id="{3DD22AED-E1D4-498F-950E-417735862C5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570280" y="1440000"/>
            <a:ext cx="5178240" cy="38818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4;p22">
            <a:extLst>
              <a:ext uri="{FF2B5EF4-FFF2-40B4-BE49-F238E27FC236}">
                <a16:creationId xmlns:a16="http://schemas.microsoft.com/office/drawing/2014/main" id="{D20D6121-DA80-4AF0-9C94-45A12182FC8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7080" y="3380760"/>
            <a:ext cx="4651560" cy="2606760"/>
          </a:xfrm>
        </p:spPr>
        <p:txBody>
          <a:bodyPr/>
          <a:lstStyle/>
          <a:p>
            <a:pPr lvl="0" algn="ctr">
              <a:lnSpc>
                <a:spcPct val="90000"/>
              </a:lnSpc>
              <a:tabLst>
                <a:tab pos="0" algn="l"/>
              </a:tabLst>
            </a:pPr>
            <a:r>
              <a:rPr lang="pt-PT" sz="4000" b="1" dirty="0">
                <a:solidFill>
                  <a:srgbClr val="FFFFFF"/>
                </a:solidFill>
                <a:latin typeface="Trebuchet MS"/>
              </a:rPr>
              <a:t>AI-</a:t>
            </a:r>
            <a:r>
              <a:rPr lang="pt-PT" sz="4000" b="1" dirty="0" err="1">
                <a:solidFill>
                  <a:srgbClr val="FFFFFF"/>
                </a:solidFill>
                <a:latin typeface="Trebuchet MS"/>
              </a:rPr>
              <a:t>Algorithms</a:t>
            </a:r>
            <a:r>
              <a:rPr lang="pt-PT" sz="4000" b="1" dirty="0">
                <a:solidFill>
                  <a:srgbClr val="FFFFFF"/>
                </a:solidFill>
                <a:latin typeface="Trebuchet MS"/>
              </a:rPr>
              <a:t> Demo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apositiva de títul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4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4041</TotalTime>
  <Words>103</Words>
  <Application>Microsoft Office PowerPoint</Application>
  <PresentationFormat>Ecrã Panorâmico</PresentationFormat>
  <Paragraphs>26</Paragraphs>
  <Slides>6</Slides>
  <Notes>3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dos diapositivos</vt:lpstr>
      </vt:variant>
      <vt:variant>
        <vt:i4>6</vt:i4>
      </vt:variant>
    </vt:vector>
  </HeadingPairs>
  <TitlesOfParts>
    <vt:vector size="14" baseType="lpstr">
      <vt:lpstr>Arial</vt:lpstr>
      <vt:lpstr>Calibri</vt:lpstr>
      <vt:lpstr>Liberation Sans</vt:lpstr>
      <vt:lpstr>Liberation Serif</vt:lpstr>
      <vt:lpstr>Trebuchet MS</vt:lpstr>
      <vt:lpstr>Wingdings</vt:lpstr>
      <vt:lpstr>Diapositiva de título</vt:lpstr>
      <vt:lpstr>14_Diseño personalizado</vt:lpstr>
      <vt:lpstr>AI-ALGORITHMS KNN e K-Means</vt:lpstr>
      <vt:lpstr>Apresentação do PowerPoint</vt:lpstr>
      <vt:lpstr>AI-Algorithms</vt:lpstr>
      <vt:lpstr>Apresentação do PowerPoint</vt:lpstr>
      <vt:lpstr>Apresentação do PowerPoint</vt:lpstr>
      <vt:lpstr>AI-Algorithms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Rocsafe P3.2 Milestone 2</dc:title>
  <dc:creator>Gonçalo Velez</dc:creator>
  <cp:lastModifiedBy>Ross Arsenio</cp:lastModifiedBy>
  <cp:revision>94</cp:revision>
  <dcterms:modified xsi:type="dcterms:W3CDTF">2020-06-26T01:24:46Z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r8>0</vt:r8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r8>1</vt:r8>
  </property>
  <property fmtid="{D5CDD505-2E9C-101B-9397-08002B2CF9AE}" pid="7" name="Notes">
    <vt:r8>17</vt:r8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r8>17</vt:r8>
  </property>
</Properties>
</file>